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7B-2DC6-48DA-840E-C64799232A87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8F3A-7174-4FFE-8E2A-D07E173AE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7B-2DC6-48DA-840E-C64799232A87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8F3A-7174-4FFE-8E2A-D07E173AE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7B-2DC6-48DA-840E-C64799232A87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8F3A-7174-4FFE-8E2A-D07E173AE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7B-2DC6-48DA-840E-C64799232A87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8F3A-7174-4FFE-8E2A-D07E173AE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7B-2DC6-48DA-840E-C64799232A87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8F3A-7174-4FFE-8E2A-D07E173AE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7B-2DC6-48DA-840E-C64799232A87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8F3A-7174-4FFE-8E2A-D07E173AE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7B-2DC6-48DA-840E-C64799232A87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8F3A-7174-4FFE-8E2A-D07E173AE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7B-2DC6-48DA-840E-C64799232A87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8F3A-7174-4FFE-8E2A-D07E173AE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7B-2DC6-48DA-840E-C64799232A87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8F3A-7174-4FFE-8E2A-D07E173AE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7B-2DC6-48DA-840E-C64799232A87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8F3A-7174-4FFE-8E2A-D07E173AE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97B-2DC6-48DA-840E-C64799232A87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B8F3A-7174-4FFE-8E2A-D07E173AE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AA97B-2DC6-48DA-840E-C64799232A87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8F3A-7174-4FFE-8E2A-D07E173AE9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gada\Desktop\Saurabh\Work\Investor Relations\Presentation\Quarterly Presentations\November 2011\APTECH LIMITED Investor Update - Q2 FY 2011-12 v1.0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gada\Desktop\Saurabh\Work\Investor Relations\Presentation\Quarterly Presentations\November 2011\APTECH LIMITED Investor Update - Q2 FY 2011-12 v1.0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gada\Desktop\Saurabh\Work\Investor Relations\Presentation\Quarterly Presentations\November 2011\APTECH LIMITED Investor Update - Q2 FY 2011-12 v1.0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gada\Desktop\Saurabh\Work\Investor Relations\Presentation\Quarterly Presentations\November 2011\APTECH LIMITED Investor Update - Q2 FY 2011-12 v1.0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gada\Desktop\Saurabh\Work\Investor Relations\Presentation\Quarterly Presentations\November 2011\APTECH LIMITED Investor Update - Q2 FY 2011-12 v1.0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gada\Desktop\Saurabh\Work\Investor Relations\Presentation\Quarterly Presentations\November 2011\APTECH LIMITED Investor Update - Q2 FY 2011-12 v1.0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gada\Desktop\Saurabh\Work\Investor Relations\Presentation\Quarterly Presentations\November 2011\APTECH LIMITED Investor Update - Q2 FY 2011-12 v1.0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gada\Desktop\Saurabh\Work\Investor Relations\Presentation\Quarterly Presentations\November 2011\APTECH LIMITED Investor Update - Q2 FY 2011-12 v1.0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gada\Desktop\Saurabh\Work\Investor Relations\Presentation\Quarterly Presentations\November 2011\APTECH LIMITED Investor Update - Q2 FY 2011-12 v1.0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gada\Desktop\Saurabh\Work\Investor Relations\Presentation\Quarterly Presentations\November 2011\APTECH LIMITED Investor Update - Q2 FY 2011-12 v1.0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gada\Desktop\Saurabh\Work\Investor Relations\Presentation\Quarterly Presentations\November 2011\APTECH LIMITED Investor Update - Q2 FY 2011-12 v1.0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gada\Desktop\Saurabh\Work\Investor Relations\Presentation\Quarterly Presentations\November 2011\APTECH LIMITED Investor Update - Q2 FY 2011-12 v1.0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gada\Desktop\Saurabh\Work\Investor Relations\Presentation\Quarterly Presentations\November 2011\APTECH LIMITED Investor Update - Q2 FY 2011-12 v1.0\Slid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gada\Desktop\Saurabh\Work\Investor Relations\Presentation\Quarterly Presentations\November 2011\APTECH LIMITED Investor Update - Q2 FY 2011-12 v1.0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gada\Desktop\Saurabh\Work\Investor Relations\Presentation\Quarterly Presentations\November 2011\APTECH LIMITED Investor Update - Q2 FY 2011-12 v1.0\Slid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gada\Desktop\Saurabh\Work\Investor Relations\Presentation\Quarterly Presentations\November 2011\APTECH LIMITED Investor Update - Q2 FY 2011-12 v1.0\Slid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gada\Desktop\Saurabh\Work\Investor Relations\Presentation\Quarterly Presentations\November 2011\APTECH LIMITED Investor Update - Q2 FY 2011-12 v1.0\Slid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gada\Desktop\Saurabh\Work\Investor Relations\Presentation\Quarterly Presentations\November 2011\APTECH LIMITED Investor Update - Q2 FY 2011-12 v1.0\Slid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gada\Desktop\Saurabh\Work\Investor Relations\Presentation\Quarterly Presentations\November 2011\APTECH LIMITED Investor Update - Q2 FY 2011-12 v1.0\Slid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gada\Desktop\Saurabh\Work\Investor Relations\Presentation\Quarterly Presentations\November 2011\APTECH LIMITED Investor Update - Q2 FY 2011-12 v1.0\Slide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gada\Desktop\Saurabh\Work\Investor Relations\Presentation\Quarterly Presentations\November 2011\APTECH LIMITED Investor Update - Q2 FY 2011-12 v1.0\Slid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gada\Desktop\Saurabh\Work\Investor Relations\Presentation\Quarterly Presentations\November 2011\APTECH LIMITED Investor Update - Q2 FY 2011-12 v1.0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gada\Desktop\Saurabh\Work\Investor Relations\Presentation\Quarterly Presentations\November 2011\APTECH LIMITED Investor Update - Q2 FY 2011-12 v1.0\Slid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gada\Desktop\Saurabh\Work\Investor Relations\Presentation\Quarterly Presentations\November 2011\APTECH LIMITED Investor Update - Q2 FY 2011-12 v1.0\Slid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gada\Desktop\Saurabh\Work\Investor Relations\Presentation\Quarterly Presentations\November 2011\APTECH LIMITED Investor Update - Q2 FY 2011-12 v1.0\Slide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gada\Desktop\Saurabh\Work\Investor Relations\Presentation\Quarterly Presentations\November 2011\APTECH LIMITED Investor Update - Q2 FY 2011-12 v1.0\Slid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gada\Desktop\Saurabh\Work\Investor Relations\Presentation\Quarterly Presentations\November 2011\APTECH LIMITED Investor Update - Q2 FY 2011-12 v1.0\Slid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gada\Desktop\Saurabh\Work\Investor Relations\Presentation\Quarterly Presentations\November 2011\APTECH LIMITED Investor Update - Q2 FY 2011-12 v1.0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gada\Desktop\Saurabh\Work\Investor Relations\Presentation\Quarterly Presentations\November 2011\APTECH LIMITED Investor Update - Q2 FY 2011-12 v1.0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gada\Desktop\Saurabh\Work\Investor Relations\Presentation\Quarterly Presentations\November 2011\APTECH LIMITED Investor Update - Q2 FY 2011-12 v1.0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gada\Desktop\Saurabh\Work\Investor Relations\Presentation\Quarterly Presentations\November 2011\APTECH LIMITED Investor Update - Q2 FY 2011-12 v1.0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gada\Desktop\Saurabh\Work\Investor Relations\Presentation\Quarterly Presentations\November 2011\APTECH LIMITED Investor Update - Q2 FY 2011-12 v1.0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sgada\Desktop\Saurabh\Work\Investor Relations\Presentation\Quarterly Presentations\November 2011\APTECH LIMITED Investor Update - Q2 FY 2011-12 v1.0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sgada</dc:creator>
  <cp:lastModifiedBy>sgada</cp:lastModifiedBy>
  <cp:revision>2</cp:revision>
  <dcterms:created xsi:type="dcterms:W3CDTF">2011-11-17T00:39:46Z</dcterms:created>
  <dcterms:modified xsi:type="dcterms:W3CDTF">2011-11-17T00:46:18Z</dcterms:modified>
</cp:coreProperties>
</file>